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5"/>
  </p:notesMasterIdLst>
  <p:handoutMasterIdLst>
    <p:handoutMasterId r:id="rId36"/>
  </p:handoutMasterIdLst>
  <p:sldIdLst>
    <p:sldId id="304" r:id="rId3"/>
    <p:sldId id="305" r:id="rId4"/>
    <p:sldId id="306" r:id="rId5"/>
    <p:sldId id="285" r:id="rId6"/>
    <p:sldId id="315" r:id="rId7"/>
    <p:sldId id="317" r:id="rId8"/>
    <p:sldId id="318" r:id="rId9"/>
    <p:sldId id="319" r:id="rId10"/>
    <p:sldId id="320" r:id="rId11"/>
    <p:sldId id="322" r:id="rId12"/>
    <p:sldId id="323" r:id="rId13"/>
    <p:sldId id="324" r:id="rId14"/>
    <p:sldId id="326" r:id="rId15"/>
    <p:sldId id="327" r:id="rId16"/>
    <p:sldId id="329" r:id="rId17"/>
    <p:sldId id="346" r:id="rId18"/>
    <p:sldId id="332" r:id="rId19"/>
    <p:sldId id="333" r:id="rId20"/>
    <p:sldId id="334" r:id="rId21"/>
    <p:sldId id="335" r:id="rId22"/>
    <p:sldId id="336" r:id="rId23"/>
    <p:sldId id="338" r:id="rId24"/>
    <p:sldId id="340" r:id="rId25"/>
    <p:sldId id="339" r:id="rId26"/>
    <p:sldId id="341" r:id="rId27"/>
    <p:sldId id="343" r:id="rId28"/>
    <p:sldId id="344" r:id="rId29"/>
    <p:sldId id="345" r:id="rId30"/>
    <p:sldId id="342" r:id="rId31"/>
    <p:sldId id="273" r:id="rId32"/>
    <p:sldId id="313" r:id="rId33"/>
    <p:sldId id="303" r:id="rId34"/>
  </p:sldIdLst>
  <p:sldSz cx="12192000" cy="6858000"/>
  <p:notesSz cx="6735763" cy="986948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CC66"/>
    <a:srgbClr val="FF99CC"/>
    <a:srgbClr val="FF9966"/>
    <a:srgbClr val="FFFF00"/>
    <a:srgbClr val="FFCC00"/>
    <a:srgbClr val="FFFF99"/>
    <a:srgbClr val="00FF00"/>
    <a:srgbClr val="FFCCFF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41" autoAdjust="0"/>
    <p:restoredTop sz="94660"/>
  </p:normalViewPr>
  <p:slideViewPr>
    <p:cSldViewPr snapToGrid="0">
      <p:cViewPr varScale="1">
        <p:scale>
          <a:sx n="72" d="100"/>
          <a:sy n="72" d="100"/>
        </p:scale>
        <p:origin x="43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9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4E59DB-7FB3-40ED-8FF7-CF075510652F}" type="datetimeFigureOut">
              <a:rPr kumimoji="1" lang="ja-JP" altLang="en-US" smtClean="0"/>
              <a:t>2021/1/19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374188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14763" y="9374188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4C2E84-8EC0-4015-A361-A0547D30DE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26143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6B6439-4BD3-4532-84D2-97082722836E}" type="datetimeFigureOut">
              <a:rPr kumimoji="1" lang="ja-JP" altLang="en-US" smtClean="0"/>
              <a:t>2021/1/19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3488"/>
            <a:ext cx="591978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100" y="4749800"/>
            <a:ext cx="5389563" cy="38862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4188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4763" y="9374188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1862C-E262-4B77-8128-52AF8E1938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2696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73682-40DD-4BC5-8D05-08BAA5E65505}" type="datetimeFigureOut">
              <a:rPr kumimoji="1" lang="ja-JP" altLang="en-US" smtClean="0"/>
              <a:t>2021/1/19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614DE-2BAA-4956-80FF-B3613EF1E2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2574655"/>
      </p:ext>
    </p:extLst>
  </p:cSld>
  <p:clrMapOvr>
    <a:masterClrMapping/>
  </p:clrMapOvr>
  <p:transition spd="slow" advTm="5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73682-40DD-4BC5-8D05-08BAA5E65505}" type="datetimeFigureOut">
              <a:rPr kumimoji="1" lang="ja-JP" altLang="en-US" smtClean="0"/>
              <a:t>2021/1/19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614DE-2BAA-4956-80FF-B3613EF1E2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7850752"/>
      </p:ext>
    </p:extLst>
  </p:cSld>
  <p:clrMapOvr>
    <a:masterClrMapping/>
  </p:clrMapOvr>
  <p:transition spd="slow" advTm="5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73682-40DD-4BC5-8D05-08BAA5E65505}" type="datetimeFigureOut">
              <a:rPr kumimoji="1" lang="ja-JP" altLang="en-US" smtClean="0"/>
              <a:t>2021/1/19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614DE-2BAA-4956-80FF-B3613EF1E2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9765469"/>
      </p:ext>
    </p:extLst>
  </p:cSld>
  <p:clrMapOvr>
    <a:masterClrMapping/>
  </p:clrMapOvr>
  <p:transition spd="slow" advTm="5000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73682-40DD-4BC5-8D05-08BAA5E65505}" type="datetimeFigureOut">
              <a:rPr kumimoji="1" lang="ja-JP" altLang="en-US" smtClean="0"/>
              <a:t>2021/1/19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614DE-2BAA-4956-80FF-B3613EF1E2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8501027"/>
      </p:ext>
    </p:extLst>
  </p:cSld>
  <p:clrMapOvr>
    <a:masterClrMapping/>
  </p:clrMapOvr>
  <p:transition spd="slow" advTm="5000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1pPr>
            <a:lvl2pPr>
              <a:defRPr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2pPr>
            <a:lvl3pPr>
              <a:defRPr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3pPr>
            <a:lvl4pPr>
              <a:defRPr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4pPr>
            <a:lvl5pPr>
              <a:defRPr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73682-40DD-4BC5-8D05-08BAA5E65505}" type="datetimeFigureOut">
              <a:rPr kumimoji="1" lang="ja-JP" altLang="en-US" smtClean="0"/>
              <a:t>2021/1/19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614DE-2BAA-4956-80FF-B3613EF1E2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5040497"/>
      </p:ext>
    </p:extLst>
  </p:cSld>
  <p:clrMapOvr>
    <a:masterClrMapping/>
  </p:clrMapOvr>
  <p:transition spd="slow" advTm="5000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73682-40DD-4BC5-8D05-08BAA5E65505}" type="datetimeFigureOut">
              <a:rPr kumimoji="1" lang="ja-JP" altLang="en-US" smtClean="0"/>
              <a:t>2021/1/19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614DE-2BAA-4956-80FF-B3613EF1E2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2120643"/>
      </p:ext>
    </p:extLst>
  </p:cSld>
  <p:clrMapOvr>
    <a:masterClrMapping/>
  </p:clrMapOvr>
  <p:transition spd="slow" advTm="5000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73682-40DD-4BC5-8D05-08BAA5E65505}" type="datetimeFigureOut">
              <a:rPr kumimoji="1" lang="ja-JP" altLang="en-US" smtClean="0"/>
              <a:t>2021/1/19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614DE-2BAA-4956-80FF-B3613EF1E2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2895015"/>
      </p:ext>
    </p:extLst>
  </p:cSld>
  <p:clrMapOvr>
    <a:masterClrMapping/>
  </p:clrMapOvr>
  <p:transition spd="slow" advTm="5000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73682-40DD-4BC5-8D05-08BAA5E65505}" type="datetimeFigureOut">
              <a:rPr kumimoji="1" lang="ja-JP" altLang="en-US" smtClean="0"/>
              <a:t>2021/1/19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614DE-2BAA-4956-80FF-B3613EF1E2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5351810"/>
      </p:ext>
    </p:extLst>
  </p:cSld>
  <p:clrMapOvr>
    <a:masterClrMapping/>
  </p:clrMapOvr>
  <p:transition spd="slow" advTm="5000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73682-40DD-4BC5-8D05-08BAA5E65505}" type="datetimeFigureOut">
              <a:rPr kumimoji="1" lang="ja-JP" altLang="en-US" smtClean="0"/>
              <a:t>2021/1/19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614DE-2BAA-4956-80FF-B3613EF1E2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7865979"/>
      </p:ext>
    </p:extLst>
  </p:cSld>
  <p:clrMapOvr>
    <a:masterClrMapping/>
  </p:clrMapOvr>
  <p:transition spd="slow" advTm="5000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73682-40DD-4BC5-8D05-08BAA5E65505}" type="datetimeFigureOut">
              <a:rPr kumimoji="1" lang="ja-JP" altLang="en-US" smtClean="0"/>
              <a:t>2021/1/19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614DE-2BAA-4956-80FF-B3613EF1E2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8007389"/>
      </p:ext>
    </p:extLst>
  </p:cSld>
  <p:clrMapOvr>
    <a:masterClrMapping/>
  </p:clrMapOvr>
  <p:transition spd="slow" advTm="5000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73682-40DD-4BC5-8D05-08BAA5E65505}" type="datetimeFigureOut">
              <a:rPr kumimoji="1" lang="ja-JP" altLang="en-US" smtClean="0"/>
              <a:t>2021/1/19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614DE-2BAA-4956-80FF-B3613EF1E2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2467742"/>
      </p:ext>
    </p:extLst>
  </p:cSld>
  <p:clrMapOvr>
    <a:masterClrMapping/>
  </p:clrMapOvr>
  <p:transition spd="slow" advTm="50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73682-40DD-4BC5-8D05-08BAA5E65505}" type="datetimeFigureOut">
              <a:rPr kumimoji="1" lang="ja-JP" altLang="en-US" smtClean="0"/>
              <a:t>2021/1/19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614DE-2BAA-4956-80FF-B3613EF1E2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7707311"/>
      </p:ext>
    </p:extLst>
  </p:cSld>
  <p:clrMapOvr>
    <a:masterClrMapping/>
  </p:clrMapOvr>
  <p:transition spd="slow" advTm="5000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73682-40DD-4BC5-8D05-08BAA5E65505}" type="datetimeFigureOut">
              <a:rPr kumimoji="1" lang="ja-JP" altLang="en-US" smtClean="0"/>
              <a:t>2021/1/19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614DE-2BAA-4956-80FF-B3613EF1E2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9637280"/>
      </p:ext>
    </p:extLst>
  </p:cSld>
  <p:clrMapOvr>
    <a:masterClrMapping/>
  </p:clrMapOvr>
  <p:transition spd="slow" advTm="5000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73682-40DD-4BC5-8D05-08BAA5E65505}" type="datetimeFigureOut">
              <a:rPr kumimoji="1" lang="ja-JP" altLang="en-US" smtClean="0"/>
              <a:t>2021/1/19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614DE-2BAA-4956-80FF-B3613EF1E2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461850"/>
      </p:ext>
    </p:extLst>
  </p:cSld>
  <p:clrMapOvr>
    <a:masterClrMapping/>
  </p:clrMapOvr>
  <p:transition spd="slow" advTm="5000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73682-40DD-4BC5-8D05-08BAA5E65505}" type="datetimeFigureOut">
              <a:rPr kumimoji="1" lang="ja-JP" altLang="en-US" smtClean="0"/>
              <a:t>2021/1/19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614DE-2BAA-4956-80FF-B3613EF1E2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7681987"/>
      </p:ext>
    </p:extLst>
  </p:cSld>
  <p:clrMapOvr>
    <a:masterClrMapping/>
  </p:clrMapOvr>
  <p:transition spd="slow" advTm="500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73682-40DD-4BC5-8D05-08BAA5E65505}" type="datetimeFigureOut">
              <a:rPr kumimoji="1" lang="ja-JP" altLang="en-US" smtClean="0"/>
              <a:t>2021/1/19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614DE-2BAA-4956-80FF-B3613EF1E2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0726383"/>
      </p:ext>
    </p:extLst>
  </p:cSld>
  <p:clrMapOvr>
    <a:masterClrMapping/>
  </p:clrMapOvr>
  <p:transition spd="slow" advTm="500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73682-40DD-4BC5-8D05-08BAA5E65505}" type="datetimeFigureOut">
              <a:rPr kumimoji="1" lang="ja-JP" altLang="en-US" smtClean="0"/>
              <a:t>2021/1/19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614DE-2BAA-4956-80FF-B3613EF1E2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7697221"/>
      </p:ext>
    </p:extLst>
  </p:cSld>
  <p:clrMapOvr>
    <a:masterClrMapping/>
  </p:clrMapOvr>
  <p:transition spd="slow" advTm="500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73682-40DD-4BC5-8D05-08BAA5E65505}" type="datetimeFigureOut">
              <a:rPr kumimoji="1" lang="ja-JP" altLang="en-US" smtClean="0"/>
              <a:t>2021/1/19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614DE-2BAA-4956-80FF-B3613EF1E2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4881114"/>
      </p:ext>
    </p:extLst>
  </p:cSld>
  <p:clrMapOvr>
    <a:masterClrMapping/>
  </p:clrMapOvr>
  <p:transition spd="slow" advTm="500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73682-40DD-4BC5-8D05-08BAA5E65505}" type="datetimeFigureOut">
              <a:rPr kumimoji="1" lang="ja-JP" altLang="en-US" smtClean="0"/>
              <a:t>2021/1/19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614DE-2BAA-4956-80FF-B3613EF1E2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7456428"/>
      </p:ext>
    </p:extLst>
  </p:cSld>
  <p:clrMapOvr>
    <a:masterClrMapping/>
  </p:clrMapOvr>
  <p:transition spd="slow" advTm="500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73682-40DD-4BC5-8D05-08BAA5E65505}" type="datetimeFigureOut">
              <a:rPr kumimoji="1" lang="ja-JP" altLang="en-US" smtClean="0"/>
              <a:t>2021/1/19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614DE-2BAA-4956-80FF-B3613EF1E2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7379742"/>
      </p:ext>
    </p:extLst>
  </p:cSld>
  <p:clrMapOvr>
    <a:masterClrMapping/>
  </p:clrMapOvr>
  <p:transition spd="slow" advTm="500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73682-40DD-4BC5-8D05-08BAA5E65505}" type="datetimeFigureOut">
              <a:rPr kumimoji="1" lang="ja-JP" altLang="en-US" smtClean="0"/>
              <a:t>2021/1/19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614DE-2BAA-4956-80FF-B3613EF1E2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4794762"/>
      </p:ext>
    </p:extLst>
  </p:cSld>
  <p:clrMapOvr>
    <a:masterClrMapping/>
  </p:clrMapOvr>
  <p:transition spd="slow" advTm="500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73682-40DD-4BC5-8D05-08BAA5E65505}" type="datetimeFigureOut">
              <a:rPr kumimoji="1" lang="ja-JP" altLang="en-US" smtClean="0"/>
              <a:t>2021/1/19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614DE-2BAA-4956-80FF-B3613EF1E2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7951534"/>
      </p:ext>
    </p:extLst>
  </p:cSld>
  <p:clrMapOvr>
    <a:masterClrMapping/>
  </p:clrMapOvr>
  <p:transition spd="slow" advTm="5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73682-40DD-4BC5-8D05-08BAA5E65505}" type="datetimeFigureOut">
              <a:rPr kumimoji="1" lang="ja-JP" altLang="en-US" smtClean="0"/>
              <a:t>2021/1/19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614DE-2BAA-4956-80FF-B3613EF1E2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4254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5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73682-40DD-4BC5-8D05-08BAA5E65505}" type="datetimeFigureOut">
              <a:rPr kumimoji="1" lang="ja-JP" altLang="en-US" smtClean="0"/>
              <a:t>2021/1/19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614DE-2BAA-4956-80FF-B3613EF1E2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7486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Tm="5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40000">
              <a:schemeClr val="bg1"/>
            </a:gs>
            <a:gs pos="70000">
              <a:srgbClr val="FFFF99">
                <a:alpha val="50000"/>
              </a:srgbClr>
            </a:gs>
            <a:gs pos="100000">
              <a:srgbClr val="FFFF00">
                <a:alpha val="50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498859" y="2734133"/>
            <a:ext cx="1060739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 w="0"/>
                <a:solidFill>
                  <a:prstClr val="black">
                    <a:alpha val="50000"/>
                  </a:prstClr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 </a:t>
            </a:r>
            <a:r>
              <a:rPr kumimoji="1" lang="ja-JP" altLang="en-US" sz="6000" b="1" i="0" u="none" strike="noStrike" kern="1200" cap="none" spc="0" normalizeH="0" baseline="0" noProof="0" dirty="0">
                <a:ln w="0"/>
                <a:solidFill>
                  <a:prstClr val="black">
                    <a:alpha val="50000"/>
                  </a:prstClr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かけがえのない あなただから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921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803029" y="3503028"/>
            <a:ext cx="296427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7200" b="1" cap="none" spc="0" dirty="0">
                <a:ln w="0"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時には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2111528" y="5211754"/>
            <a:ext cx="852348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ja-JP" altLang="en-US" sz="7200" b="1" dirty="0">
                <a:ln w="0"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立ち止まってもいい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241" y="653531"/>
            <a:ext cx="5981875" cy="3987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テキスト ボックス 4"/>
          <p:cNvSpPr txBox="1"/>
          <p:nvPr/>
        </p:nvSpPr>
        <p:spPr>
          <a:xfrm>
            <a:off x="834561" y="3079364"/>
            <a:ext cx="2026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とき</a:t>
            </a:r>
            <a:endParaRPr kumimoji="1" lang="ja-JP" altLang="en-US" sz="36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269399" y="4803855"/>
            <a:ext cx="3343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たち　 　ど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33924" y="6895739"/>
            <a:ext cx="56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０</a:t>
            </a:r>
          </a:p>
        </p:txBody>
      </p:sp>
    </p:spTree>
    <p:extLst>
      <p:ext uri="{BB962C8B-B14F-4D97-AF65-F5344CB8AC3E}">
        <p14:creationId xmlns:p14="http://schemas.microsoft.com/office/powerpoint/2010/main" val="190624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5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774754" y="3441119"/>
            <a:ext cx="203773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7200" b="1" cap="none" spc="0" dirty="0">
                <a:ln w="0"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また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1278150" y="5246478"/>
            <a:ext cx="103765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ja-JP" altLang="en-US" sz="7200" b="1" dirty="0">
                <a:ln w="0"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歩み出せばいいのだから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241" y="653531"/>
            <a:ext cx="5981875" cy="3987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テキスト ボックス 4"/>
          <p:cNvSpPr txBox="1"/>
          <p:nvPr/>
        </p:nvSpPr>
        <p:spPr>
          <a:xfrm>
            <a:off x="1341214" y="4812950"/>
            <a:ext cx="3343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あゆ</a:t>
            </a:r>
            <a:r>
              <a:rPr kumimoji="1" lang="ja-JP" altLang="en-US" sz="3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 　だ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33924" y="6895739"/>
            <a:ext cx="56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０</a:t>
            </a:r>
          </a:p>
        </p:txBody>
      </p:sp>
    </p:spTree>
    <p:extLst>
      <p:ext uri="{BB962C8B-B14F-4D97-AF65-F5344CB8AC3E}">
        <p14:creationId xmlns:p14="http://schemas.microsoft.com/office/powerpoint/2010/main" val="154713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1041815" y="914142"/>
            <a:ext cx="759695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7200" b="1" dirty="0">
                <a:ln w="0"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周りの人のよさも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48"/>
          <a:stretch/>
        </p:blipFill>
        <p:spPr>
          <a:xfrm>
            <a:off x="5074485" y="2936793"/>
            <a:ext cx="6217035" cy="3423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テキスト ボックス 3"/>
          <p:cNvSpPr txBox="1"/>
          <p:nvPr/>
        </p:nvSpPr>
        <p:spPr>
          <a:xfrm>
            <a:off x="1150046" y="452572"/>
            <a:ext cx="4588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err="1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まわ</a:t>
            </a:r>
            <a:r>
              <a:rPr kumimoji="1" lang="ja-JP" altLang="en-US" sz="3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 　　  ひと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33924" y="6895739"/>
            <a:ext cx="56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０</a:t>
            </a:r>
          </a:p>
        </p:txBody>
      </p:sp>
    </p:spTree>
    <p:extLst>
      <p:ext uri="{BB962C8B-B14F-4D97-AF65-F5344CB8AC3E}">
        <p14:creationId xmlns:p14="http://schemas.microsoft.com/office/powerpoint/2010/main" val="119070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1350541" y="943207"/>
            <a:ext cx="66704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7200" b="1" dirty="0">
                <a:ln w="0"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みとめてほしい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48"/>
          <a:stretch/>
        </p:blipFill>
        <p:spPr>
          <a:xfrm>
            <a:off x="5074485" y="2936793"/>
            <a:ext cx="6217035" cy="3423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テキスト ボックス 3"/>
          <p:cNvSpPr txBox="1"/>
          <p:nvPr/>
        </p:nvSpPr>
        <p:spPr>
          <a:xfrm>
            <a:off x="133924" y="6895739"/>
            <a:ext cx="56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０</a:t>
            </a:r>
          </a:p>
        </p:txBody>
      </p:sp>
    </p:spTree>
    <p:extLst>
      <p:ext uri="{BB962C8B-B14F-4D97-AF65-F5344CB8AC3E}">
        <p14:creationId xmlns:p14="http://schemas.microsoft.com/office/powerpoint/2010/main" val="69398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1050475" y="3419806"/>
            <a:ext cx="389080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ja-JP" altLang="en-US" sz="7200" b="1" dirty="0">
                <a:ln w="0"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だれかが</a:t>
            </a:r>
            <a:endParaRPr lang="en-US" altLang="ja-JP" sz="7200" b="1" dirty="0">
              <a:ln w="0"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2083456" y="5272376"/>
            <a:ext cx="852348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ja-JP" altLang="en-US" sz="7200" b="1" dirty="0">
                <a:ln w="0"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立ち止まった時には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" t="3112" r="26829" b="4741"/>
          <a:stretch/>
        </p:blipFill>
        <p:spPr>
          <a:xfrm>
            <a:off x="6497599" y="523862"/>
            <a:ext cx="4734560" cy="4258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テキスト ボックス 4"/>
          <p:cNvSpPr txBox="1"/>
          <p:nvPr/>
        </p:nvSpPr>
        <p:spPr>
          <a:xfrm>
            <a:off x="2383010" y="4786650"/>
            <a:ext cx="6524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た</a:t>
            </a:r>
            <a:r>
              <a:rPr kumimoji="1" lang="ja-JP" altLang="en-US" sz="3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 　  ど　　　　　　  とき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33924" y="6895739"/>
            <a:ext cx="56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０</a:t>
            </a:r>
          </a:p>
        </p:txBody>
      </p:sp>
    </p:spTree>
    <p:extLst>
      <p:ext uri="{BB962C8B-B14F-4D97-AF65-F5344CB8AC3E}">
        <p14:creationId xmlns:p14="http://schemas.microsoft.com/office/powerpoint/2010/main" val="232484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1050475" y="3419806"/>
            <a:ext cx="296427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ja-JP" altLang="en-US" sz="7200" b="1" dirty="0">
                <a:ln w="0"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そっと</a:t>
            </a:r>
            <a:endParaRPr lang="en-US" altLang="ja-JP" sz="7200" b="1" dirty="0">
              <a:ln w="0"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2255700" y="5225079"/>
            <a:ext cx="759695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ja-JP" altLang="en-US" sz="7200" b="1" dirty="0">
                <a:ln w="0"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そばにいてほしい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" t="3112" r="26829" b="4741"/>
          <a:stretch/>
        </p:blipFill>
        <p:spPr>
          <a:xfrm>
            <a:off x="6497599" y="523862"/>
            <a:ext cx="4734560" cy="4258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テキスト ボックス 4"/>
          <p:cNvSpPr txBox="1"/>
          <p:nvPr/>
        </p:nvSpPr>
        <p:spPr>
          <a:xfrm>
            <a:off x="133924" y="6895739"/>
            <a:ext cx="56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０</a:t>
            </a:r>
          </a:p>
        </p:txBody>
      </p:sp>
    </p:spTree>
    <p:extLst>
      <p:ext uri="{BB962C8B-B14F-4D97-AF65-F5344CB8AC3E}">
        <p14:creationId xmlns:p14="http://schemas.microsoft.com/office/powerpoint/2010/main" val="328833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106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1782315" y="694223"/>
            <a:ext cx="852348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7200" b="1" dirty="0">
                <a:ln w="0"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未来には　道がある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07" y="2241124"/>
            <a:ext cx="5872190" cy="4402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テキスト ボックス 4"/>
          <p:cNvSpPr txBox="1"/>
          <p:nvPr/>
        </p:nvSpPr>
        <p:spPr>
          <a:xfrm>
            <a:off x="2048678" y="197772"/>
            <a:ext cx="7284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みらい　 　　　　　 みち　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33924" y="6895739"/>
            <a:ext cx="56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０</a:t>
            </a:r>
          </a:p>
        </p:txBody>
      </p:sp>
    </p:spTree>
    <p:extLst>
      <p:ext uri="{BB962C8B-B14F-4D97-AF65-F5344CB8AC3E}">
        <p14:creationId xmlns:p14="http://schemas.microsoft.com/office/powerpoint/2010/main" val="386108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1319047" y="694223"/>
            <a:ext cx="945002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7200" b="1" dirty="0">
                <a:ln w="0"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あなたの　つくる道が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07" y="2241124"/>
            <a:ext cx="5872190" cy="4402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テキスト ボックス 5"/>
          <p:cNvSpPr txBox="1"/>
          <p:nvPr/>
        </p:nvSpPr>
        <p:spPr>
          <a:xfrm>
            <a:off x="8749022" y="213537"/>
            <a:ext cx="1340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みち　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33924" y="6895739"/>
            <a:ext cx="56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０</a:t>
            </a:r>
          </a:p>
        </p:txBody>
      </p:sp>
    </p:spTree>
    <p:extLst>
      <p:ext uri="{BB962C8B-B14F-4D97-AF65-F5344CB8AC3E}">
        <p14:creationId xmlns:p14="http://schemas.microsoft.com/office/powerpoint/2010/main" val="226006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1782315" y="694223"/>
            <a:ext cx="852348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7200" b="1" dirty="0">
                <a:ln w="0"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あなたの　歩む道が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07" y="2241124"/>
            <a:ext cx="5872190" cy="4402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テキスト ボックス 4"/>
          <p:cNvSpPr txBox="1"/>
          <p:nvPr/>
        </p:nvSpPr>
        <p:spPr>
          <a:xfrm>
            <a:off x="6495393" y="213537"/>
            <a:ext cx="3594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あゆ　　</a:t>
            </a:r>
            <a:r>
              <a:rPr kumimoji="1" lang="ja-JP" altLang="en-US" sz="3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みち　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33924" y="6895739"/>
            <a:ext cx="56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０</a:t>
            </a:r>
          </a:p>
        </p:txBody>
      </p:sp>
    </p:spTree>
    <p:extLst>
      <p:ext uri="{BB962C8B-B14F-4D97-AF65-F5344CB8AC3E}">
        <p14:creationId xmlns:p14="http://schemas.microsoft.com/office/powerpoint/2010/main" val="42286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40000">
              <a:schemeClr val="bg1"/>
            </a:gs>
            <a:gs pos="70000">
              <a:srgbClr val="FFFF99">
                <a:alpha val="50000"/>
              </a:srgbClr>
            </a:gs>
            <a:gs pos="100000">
              <a:srgbClr val="FFFF00">
                <a:alpha val="50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37791" y="2476326"/>
            <a:ext cx="636584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b="1" dirty="0">
                <a:ln w="0"/>
                <a:solidFill>
                  <a:prstClr val="black">
                    <a:lumMod val="75000"/>
                    <a:lumOff val="25000"/>
                    <a:alpha val="50000"/>
                  </a:prst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</a:t>
            </a:r>
            <a:r>
              <a:rPr kumimoji="1" lang="ja-JP" altLang="en-US" sz="2800" b="1" i="0" u="none" strike="noStrike" kern="1200" cap="none" spc="0" normalizeH="0" baseline="0" noProof="0" dirty="0">
                <a:ln w="0"/>
                <a:solidFill>
                  <a:prstClr val="black">
                    <a:lumMod val="75000"/>
                    <a:lumOff val="25000"/>
                    <a:alpha val="50000"/>
                  </a:prst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たいせつ</a:t>
            </a:r>
            <a:endParaRPr kumimoji="1" lang="en-US" altLang="ja-JP" sz="2800" b="1" i="0" u="none" strike="noStrike" kern="1200" cap="none" spc="0" normalizeH="0" baseline="0" noProof="0" dirty="0">
              <a:ln w="0"/>
              <a:solidFill>
                <a:prstClr val="black">
                  <a:lumMod val="75000"/>
                  <a:lumOff val="25000"/>
                  <a:alpha val="50000"/>
                </a:prst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1" i="0" u="none" strike="noStrike" kern="1200" cap="none" spc="0" normalizeH="0" baseline="0" noProof="0" dirty="0">
                <a:ln w="0"/>
                <a:solidFill>
                  <a:prstClr val="black">
                    <a:lumMod val="75000"/>
                    <a:lumOff val="25000"/>
                    <a:alpha val="50000"/>
                  </a:prst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大切にしてほしい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054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855779" y="694223"/>
            <a:ext cx="103765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7200" b="1" dirty="0">
                <a:ln w="0"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だれかと　つながる道が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07" y="2241124"/>
            <a:ext cx="5872190" cy="4402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テキスト ボックス 4"/>
          <p:cNvSpPr txBox="1"/>
          <p:nvPr/>
        </p:nvSpPr>
        <p:spPr>
          <a:xfrm>
            <a:off x="9237754" y="213537"/>
            <a:ext cx="1340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みち　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33924" y="6895739"/>
            <a:ext cx="56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０</a:t>
            </a:r>
          </a:p>
        </p:txBody>
      </p:sp>
    </p:spTree>
    <p:extLst>
      <p:ext uri="{BB962C8B-B14F-4D97-AF65-F5344CB8AC3E}">
        <p14:creationId xmlns:p14="http://schemas.microsoft.com/office/powerpoint/2010/main" val="246526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233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26" y="0"/>
            <a:ext cx="10287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正方形/長方形 8"/>
          <p:cNvSpPr/>
          <p:nvPr/>
        </p:nvSpPr>
        <p:spPr>
          <a:xfrm>
            <a:off x="264596" y="834927"/>
            <a:ext cx="8117928" cy="1446550"/>
          </a:xfrm>
          <a:prstGeom prst="rect">
            <a:avLst/>
          </a:prstGeom>
          <a:solidFill>
            <a:schemeClr val="bg1">
              <a:alpha val="75000"/>
            </a:schemeClr>
          </a:solidFill>
          <a:effectLst>
            <a:softEdge rad="25400"/>
          </a:effectLst>
        </p:spPr>
        <p:txBody>
          <a:bodyPr wrap="none" lIns="91440" tIns="45720" rIns="91440" bIns="45720">
            <a:spAutoFit/>
          </a:bodyPr>
          <a:lstStyle/>
          <a:p>
            <a:r>
              <a:rPr lang="ja-JP" altLang="en-US" sz="8800" b="1" dirty="0">
                <a:ln w="0"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かけがえのない</a:t>
            </a:r>
            <a:endParaRPr lang="en-US" altLang="ja-JP" sz="8800" b="1" dirty="0">
              <a:ln w="0"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636064" y="4985404"/>
            <a:ext cx="6984604" cy="1446550"/>
          </a:xfrm>
          <a:prstGeom prst="rect">
            <a:avLst/>
          </a:prstGeom>
          <a:solidFill>
            <a:schemeClr val="bg1">
              <a:alpha val="75000"/>
            </a:schemeClr>
          </a:solidFill>
          <a:effectLst>
            <a:softEdge rad="25400"/>
          </a:effectLst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ja-JP" altLang="en-US" sz="8800" b="1" dirty="0">
                <a:ln w="0"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あなただから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07962" y="6858000"/>
            <a:ext cx="56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０</a:t>
            </a:r>
          </a:p>
        </p:txBody>
      </p:sp>
    </p:spTree>
    <p:extLst>
      <p:ext uri="{BB962C8B-B14F-4D97-AF65-F5344CB8AC3E}">
        <p14:creationId xmlns:p14="http://schemas.microsoft.com/office/powerpoint/2010/main" val="376118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69" y="-1455"/>
            <a:ext cx="10295561" cy="6863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正方形/長方形 8"/>
          <p:cNvSpPr/>
          <p:nvPr/>
        </p:nvSpPr>
        <p:spPr>
          <a:xfrm>
            <a:off x="383147" y="824791"/>
            <a:ext cx="9461243" cy="1323439"/>
          </a:xfrm>
          <a:prstGeom prst="rect">
            <a:avLst/>
          </a:prstGeom>
          <a:solidFill>
            <a:schemeClr val="bg1">
              <a:alpha val="75000"/>
            </a:schemeClr>
          </a:solidFill>
          <a:effectLst>
            <a:softEdge rad="381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8000" b="1" dirty="0">
                <a:ln w="0"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あなたらしい未来を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4847789" y="5197480"/>
            <a:ext cx="6369051" cy="1323439"/>
          </a:xfrm>
          <a:prstGeom prst="rect">
            <a:avLst/>
          </a:prstGeom>
          <a:solidFill>
            <a:schemeClr val="bg1">
              <a:alpha val="75000"/>
            </a:schemeClr>
          </a:solidFill>
          <a:effectLst>
            <a:softEdge rad="381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8000" b="1" dirty="0">
                <a:ln w="0"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歩んでほしい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9559" y="6862252"/>
            <a:ext cx="56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０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971209" y="468526"/>
            <a:ext cx="1825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みらい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932911" y="4842783"/>
            <a:ext cx="1825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あゆ</a:t>
            </a:r>
          </a:p>
        </p:txBody>
      </p:sp>
    </p:spTree>
    <p:extLst>
      <p:ext uri="{BB962C8B-B14F-4D97-AF65-F5344CB8AC3E}">
        <p14:creationId xmlns:p14="http://schemas.microsoft.com/office/powerpoint/2010/main" val="428267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71" y="0"/>
            <a:ext cx="1028699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正方形/長方形 8"/>
          <p:cNvSpPr/>
          <p:nvPr/>
        </p:nvSpPr>
        <p:spPr>
          <a:xfrm>
            <a:off x="570193" y="1263576"/>
            <a:ext cx="3276859" cy="1323439"/>
          </a:xfrm>
          <a:prstGeom prst="rect">
            <a:avLst/>
          </a:prstGeom>
          <a:solidFill>
            <a:schemeClr val="bg1">
              <a:alpha val="75000"/>
            </a:schemeClr>
          </a:solidFill>
          <a:effectLst>
            <a:softEdge rad="38100"/>
          </a:effectLst>
        </p:spPr>
        <p:txBody>
          <a:bodyPr wrap="none" lIns="91440" tIns="45720" rIns="91440" bIns="45720">
            <a:spAutoFit/>
          </a:bodyPr>
          <a:lstStyle/>
          <a:p>
            <a:r>
              <a:rPr lang="ja-JP" altLang="en-US" sz="8000" b="1" dirty="0">
                <a:ln w="0"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たとえ</a:t>
            </a:r>
            <a:endParaRPr lang="en-US" altLang="ja-JP" sz="8000" b="1" dirty="0">
              <a:ln w="0"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3269621" y="5081938"/>
            <a:ext cx="8430513" cy="1538883"/>
          </a:xfrm>
          <a:prstGeom prst="rect">
            <a:avLst/>
          </a:prstGeom>
          <a:solidFill>
            <a:schemeClr val="bg1">
              <a:alpha val="75000"/>
            </a:schemeClr>
          </a:solidFill>
          <a:effectLst>
            <a:softEdge rad="381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altLang="ja-JP" sz="1200" b="1" dirty="0">
              <a:ln w="0"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lang="ja-JP" altLang="en-US" sz="8000" b="1" dirty="0">
                <a:ln w="0"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遠回りに見えても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017" y="7021911"/>
            <a:ext cx="56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０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427544" y="4929435"/>
            <a:ext cx="5646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err="1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とおまわ</a:t>
            </a:r>
            <a:r>
              <a:rPr kumimoji="1" lang="ja-JP" altLang="en-US" sz="3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　　　 み</a:t>
            </a:r>
          </a:p>
        </p:txBody>
      </p:sp>
    </p:spTree>
    <p:extLst>
      <p:ext uri="{BB962C8B-B14F-4D97-AF65-F5344CB8AC3E}">
        <p14:creationId xmlns:p14="http://schemas.microsoft.com/office/powerpoint/2010/main" val="172410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471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00">
        <p:fade/>
      </p:transition>
    </mc:Choice>
    <mc:Fallback xmlns="">
      <p:transition spd="med" advTm="25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75" y="230485"/>
            <a:ext cx="6407505" cy="4805629"/>
          </a:xfrm>
          <a:prstGeom prst="rect">
            <a:avLst/>
          </a:prstGeom>
          <a:ln>
            <a:noFill/>
          </a:ln>
          <a:effectLst>
            <a:softEdge rad="190500"/>
          </a:effectLst>
        </p:spPr>
      </p:pic>
      <p:sp>
        <p:nvSpPr>
          <p:cNvPr id="9" name="正方形/長方形 8"/>
          <p:cNvSpPr/>
          <p:nvPr/>
        </p:nvSpPr>
        <p:spPr>
          <a:xfrm>
            <a:off x="7608492" y="3282490"/>
            <a:ext cx="3890809" cy="1200329"/>
          </a:xfrm>
          <a:prstGeom prst="rect">
            <a:avLst/>
          </a:prstGeom>
          <a:solidFill>
            <a:schemeClr val="bg1"/>
          </a:solidFill>
          <a:effectLst>
            <a:softEdge rad="25400"/>
          </a:effectLst>
        </p:spPr>
        <p:txBody>
          <a:bodyPr wrap="none" lIns="91440" tIns="45720" rIns="91440" bIns="45720">
            <a:spAutoFit/>
          </a:bodyPr>
          <a:lstStyle/>
          <a:p>
            <a:r>
              <a:rPr lang="ja-JP" altLang="en-US" sz="7200" b="1" dirty="0">
                <a:ln w="0"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あなたを</a:t>
            </a:r>
            <a:endParaRPr lang="en-US" altLang="ja-JP" sz="7200" b="1" dirty="0">
              <a:ln w="0"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2200168" y="5314050"/>
            <a:ext cx="9450023" cy="1200329"/>
          </a:xfrm>
          <a:prstGeom prst="rect">
            <a:avLst/>
          </a:prstGeom>
          <a:solidFill>
            <a:schemeClr val="bg1"/>
          </a:solidFill>
          <a:effectLst>
            <a:softEdge rad="25400"/>
          </a:effectLst>
        </p:spPr>
        <p:txBody>
          <a:bodyPr wrap="none" lIns="91440" tIns="45720" rIns="91440" bIns="45720">
            <a:spAutoFit/>
          </a:bodyPr>
          <a:lstStyle/>
          <a:p>
            <a:r>
              <a:rPr lang="ja-JP" altLang="en-US" sz="7200" b="1" dirty="0">
                <a:ln w="0"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見守っている人がいる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402371" y="4932828"/>
            <a:ext cx="693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み まも　　　　　　　　 ひと　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017" y="7021911"/>
            <a:ext cx="56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０</a:t>
            </a:r>
          </a:p>
        </p:txBody>
      </p:sp>
    </p:spTree>
    <p:extLst>
      <p:ext uri="{BB962C8B-B14F-4D97-AF65-F5344CB8AC3E}">
        <p14:creationId xmlns:p14="http://schemas.microsoft.com/office/powerpoint/2010/main" val="375280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6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5077021" y="3320096"/>
            <a:ext cx="6670417" cy="1200329"/>
          </a:xfrm>
          <a:prstGeom prst="rect">
            <a:avLst/>
          </a:prstGeom>
          <a:solidFill>
            <a:schemeClr val="bg1"/>
          </a:solidFill>
          <a:effectLst>
            <a:softEdge rad="254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7200" b="1" dirty="0">
                <a:ln w="0"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あなたの幸せを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3223951" y="5239258"/>
            <a:ext cx="8523487" cy="1200329"/>
          </a:xfrm>
          <a:prstGeom prst="rect">
            <a:avLst/>
          </a:prstGeom>
          <a:solidFill>
            <a:schemeClr val="bg1"/>
          </a:solidFill>
          <a:effectLst>
            <a:softEdge rad="254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7200" b="1" dirty="0">
                <a:ln w="0"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願っている人がいる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42" y="504537"/>
            <a:ext cx="4619987" cy="3464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テキスト ボックス 4"/>
          <p:cNvSpPr txBox="1"/>
          <p:nvPr/>
        </p:nvSpPr>
        <p:spPr>
          <a:xfrm>
            <a:off x="3325550" y="4858036"/>
            <a:ext cx="693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ねが　　　　　　　　ひと　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545189" y="2924429"/>
            <a:ext cx="1970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しあわ</a:t>
            </a:r>
            <a:endParaRPr kumimoji="1" lang="ja-JP" altLang="en-US" sz="36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017" y="7021911"/>
            <a:ext cx="56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０</a:t>
            </a:r>
          </a:p>
        </p:txBody>
      </p:sp>
    </p:spTree>
    <p:extLst>
      <p:ext uri="{BB962C8B-B14F-4D97-AF65-F5344CB8AC3E}">
        <p14:creationId xmlns:p14="http://schemas.microsoft.com/office/powerpoint/2010/main" val="183546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5" grpId="0"/>
      <p:bldP spid="6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7641225" y="2911666"/>
            <a:ext cx="2964273" cy="1200329"/>
          </a:xfrm>
          <a:prstGeom prst="rect">
            <a:avLst/>
          </a:prstGeom>
          <a:solidFill>
            <a:schemeClr val="bg1"/>
          </a:solidFill>
          <a:effectLst>
            <a:softEdge rad="254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7200" b="1" dirty="0">
                <a:ln w="0"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きっと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3976026" y="5015884"/>
            <a:ext cx="6670416" cy="1200329"/>
          </a:xfrm>
          <a:prstGeom prst="rect">
            <a:avLst/>
          </a:prstGeom>
          <a:solidFill>
            <a:schemeClr val="bg1"/>
          </a:solidFill>
          <a:effectLst>
            <a:softEdge rad="254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7200" b="1" dirty="0">
                <a:ln w="0"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あなたのそばに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82" y="337657"/>
            <a:ext cx="5808617" cy="4356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テキスト ボックス 5"/>
          <p:cNvSpPr txBox="1"/>
          <p:nvPr/>
        </p:nvSpPr>
        <p:spPr>
          <a:xfrm>
            <a:off x="624882" y="7021911"/>
            <a:ext cx="56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０</a:t>
            </a:r>
          </a:p>
        </p:txBody>
      </p:sp>
    </p:spTree>
    <p:extLst>
      <p:ext uri="{BB962C8B-B14F-4D97-AF65-F5344CB8AC3E}">
        <p14:creationId xmlns:p14="http://schemas.microsoft.com/office/powerpoint/2010/main" val="365874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51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40000">
              <a:schemeClr val="bg1"/>
            </a:gs>
            <a:gs pos="70000">
              <a:srgbClr val="FFFF99">
                <a:alpha val="50000"/>
              </a:srgbClr>
            </a:gs>
            <a:gs pos="100000">
              <a:srgbClr val="FFFF00">
                <a:alpha val="50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337051" y="2921169"/>
            <a:ext cx="1151789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1" i="0" u="none" strike="noStrike" kern="1200" cap="none" spc="0" normalizeH="0" baseline="0" noProof="0" dirty="0">
                <a:ln w="0"/>
                <a:solidFill>
                  <a:prstClr val="black">
                    <a:lumMod val="75000"/>
                    <a:lumOff val="25000"/>
                    <a:alpha val="50000"/>
                  </a:prst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あなたには あなたのよさが ある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24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2464" y="1464519"/>
            <a:ext cx="5379649" cy="4032619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2419610" y="5261759"/>
            <a:ext cx="7338336" cy="144655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8800" b="1" cap="none" spc="0" dirty="0">
                <a:ln w="0"/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あなただから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2029814" y="156865"/>
            <a:ext cx="8117928" cy="144655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8800" b="1" cap="none" spc="0" dirty="0">
                <a:ln w="0"/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かけがえのない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59943" y="6980183"/>
            <a:ext cx="56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０</a:t>
            </a:r>
          </a:p>
        </p:txBody>
      </p:sp>
    </p:spTree>
    <p:extLst>
      <p:ext uri="{BB962C8B-B14F-4D97-AF65-F5344CB8AC3E}">
        <p14:creationId xmlns:p14="http://schemas.microsoft.com/office/powerpoint/2010/main" val="414492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77" t="6242" r="474" b="19592"/>
          <a:stretch/>
        </p:blipFill>
        <p:spPr>
          <a:xfrm>
            <a:off x="-1" y="-15240"/>
            <a:ext cx="12192001" cy="6888480"/>
          </a:xfrm>
          <a:prstGeom prst="rect">
            <a:avLst/>
          </a:prstGeom>
        </p:spPr>
      </p:pic>
      <p:grpSp>
        <p:nvGrpSpPr>
          <p:cNvPr id="3" name="グループ化 2"/>
          <p:cNvGrpSpPr/>
          <p:nvPr/>
        </p:nvGrpSpPr>
        <p:grpSpPr>
          <a:xfrm>
            <a:off x="-300943" y="496796"/>
            <a:ext cx="11834397" cy="5848886"/>
            <a:chOff x="-300943" y="496796"/>
            <a:chExt cx="11834397" cy="5848886"/>
          </a:xfrm>
        </p:grpSpPr>
        <p:sp>
          <p:nvSpPr>
            <p:cNvPr id="6" name="正方形/長方形 5"/>
            <p:cNvSpPr/>
            <p:nvPr/>
          </p:nvSpPr>
          <p:spPr>
            <a:xfrm>
              <a:off x="-300943" y="1181885"/>
              <a:ext cx="11834397" cy="3392684"/>
            </a:xfrm>
            <a:prstGeom prst="rect">
              <a:avLst/>
            </a:prstGeom>
          </p:spPr>
          <p:txBody>
            <a:bodyPr wrap="none">
              <a:prstTxWarp prst="textPlain">
                <a:avLst/>
              </a:prstTxWarp>
              <a:spAutoFit/>
            </a:bodyPr>
            <a:lstStyle/>
            <a:p>
              <a:r>
                <a:rPr lang="ja-JP" altLang="en-US" sz="6000" b="1" dirty="0">
                  <a:ln>
                    <a:solidFill>
                      <a:schemeClr val="bg1"/>
                    </a:solidFill>
                  </a:ln>
                  <a:solidFill>
                    <a:srgbClr val="00B05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Times New Roman" panose="02020603050405020304" pitchFamily="18" charset="0"/>
                </a:rPr>
                <a:t>　</a:t>
              </a:r>
              <a:r>
                <a:rPr lang="ja-JP" altLang="en-US" sz="6000" b="1" dirty="0">
                  <a:ln w="57150">
                    <a:solidFill>
                      <a:schemeClr val="bg1"/>
                    </a:solidFill>
                  </a:ln>
                  <a:solidFill>
                    <a:srgbClr val="FF9933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Times New Roman" panose="02020603050405020304" pitchFamily="18" charset="0"/>
                </a:rPr>
                <a:t>所沢市の全ての</a:t>
              </a:r>
              <a:endParaRPr lang="en-US" altLang="ja-JP" sz="6000" b="1" dirty="0">
                <a:ln w="57150">
                  <a:solidFill>
                    <a:schemeClr val="bg1"/>
                  </a:solidFill>
                </a:ln>
                <a:solidFill>
                  <a:srgbClr val="FF9933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endParaRPr>
            </a:p>
            <a:p>
              <a:r>
                <a:rPr lang="ja-JP" altLang="en-US" sz="6000" b="1" dirty="0">
                  <a:ln w="57150">
                    <a:solidFill>
                      <a:schemeClr val="bg1"/>
                    </a:solidFill>
                  </a:ln>
                  <a:solidFill>
                    <a:srgbClr val="00FF0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Times New Roman" panose="02020603050405020304" pitchFamily="18" charset="0"/>
                </a:rPr>
                <a:t>　　　</a:t>
              </a:r>
              <a:r>
                <a:rPr lang="ja-JP" altLang="en-US" sz="6000" b="1" dirty="0">
                  <a:ln w="57150">
                    <a:solidFill>
                      <a:schemeClr val="bg1"/>
                    </a:solidFill>
                  </a:ln>
                  <a:solidFill>
                    <a:srgbClr val="FF9933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Times New Roman" panose="02020603050405020304" pitchFamily="18" charset="0"/>
                </a:rPr>
                <a:t>子どもたちへ</a:t>
              </a:r>
              <a:endParaRPr lang="en-US" altLang="ja-JP" sz="6000" b="1" dirty="0">
                <a:ln w="57150">
                  <a:solidFill>
                    <a:schemeClr val="bg1"/>
                  </a:solidFill>
                </a:ln>
                <a:solidFill>
                  <a:srgbClr val="FF9933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4386429" y="5714740"/>
              <a:ext cx="7092006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3500" b="1" dirty="0">
                  <a:ln w="15875">
                    <a:solidFill>
                      <a:schemeClr val="bg1"/>
                    </a:solidFill>
                  </a:ln>
                  <a:solidFill>
                    <a:srgbClr val="FF9966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Times New Roman" panose="02020603050405020304" pitchFamily="18" charset="0"/>
                </a:rPr>
                <a:t>令和３年 １月　所沢市教育委員会</a:t>
              </a:r>
              <a:endParaRPr lang="en-US" altLang="ja-JP" sz="3500" b="1" dirty="0">
                <a:ln w="15875">
                  <a:solidFill>
                    <a:schemeClr val="bg1"/>
                  </a:solidFill>
                </a:ln>
                <a:solidFill>
                  <a:srgbClr val="FF9966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1070916" y="496796"/>
              <a:ext cx="39944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3600" b="1" dirty="0">
                  <a:ln w="19050">
                    <a:solidFill>
                      <a:schemeClr val="bg1"/>
                    </a:solidFill>
                  </a:ln>
                  <a:solidFill>
                    <a:srgbClr val="FF9933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と こ ろ ざ わ し</a:t>
              </a:r>
              <a:r>
                <a:rPr lang="ja-JP" altLang="en-US" sz="3600" b="1" dirty="0">
                  <a:ln>
                    <a:solidFill>
                      <a:schemeClr val="bg1"/>
                    </a:solidFill>
                  </a:ln>
                  <a:solidFill>
                    <a:srgbClr val="00B05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　</a:t>
              </a:r>
              <a:endParaRPr kumimoji="1" lang="ja-JP" altLang="en-US" sz="36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6136317" y="535554"/>
              <a:ext cx="18905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3600" b="1" dirty="0">
                  <a:ln>
                    <a:solidFill>
                      <a:schemeClr val="bg1"/>
                    </a:solidFill>
                  </a:ln>
                  <a:solidFill>
                    <a:srgbClr val="00B05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 </a:t>
              </a:r>
              <a:r>
                <a:rPr lang="ja-JP" altLang="en-US" sz="3600" b="1" dirty="0">
                  <a:ln w="19050">
                    <a:solidFill>
                      <a:schemeClr val="bg1"/>
                    </a:solidFill>
                  </a:ln>
                  <a:solidFill>
                    <a:srgbClr val="FF9933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すべ</a:t>
              </a:r>
              <a:endParaRPr kumimoji="1" lang="ja-JP" altLang="en-US" sz="3600" b="1" dirty="0">
                <a:ln w="19050">
                  <a:solidFill>
                    <a:schemeClr val="bg1"/>
                  </a:solidFill>
                </a:ln>
                <a:solidFill>
                  <a:srgbClr val="FF9933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3754113" y="2555061"/>
              <a:ext cx="11387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3600" dirty="0">
                  <a:solidFill>
                    <a:srgbClr val="00B05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 </a:t>
              </a:r>
              <a:r>
                <a:rPr lang="ja-JP" altLang="en-US" sz="3600" b="1" dirty="0">
                  <a:ln w="19050">
                    <a:solidFill>
                      <a:schemeClr val="bg1"/>
                    </a:solidFill>
                  </a:ln>
                  <a:solidFill>
                    <a:srgbClr val="FF9933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こ</a:t>
              </a:r>
              <a:endParaRPr kumimoji="1" lang="ja-JP" altLang="en-US" sz="3600" b="1" dirty="0">
                <a:ln w="19050">
                  <a:solidFill>
                    <a:schemeClr val="bg1"/>
                  </a:solidFill>
                </a:ln>
                <a:solidFill>
                  <a:srgbClr val="FF9933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  <p:sp>
        <p:nvSpPr>
          <p:cNvPr id="10" name="テキスト ボックス 9"/>
          <p:cNvSpPr txBox="1"/>
          <p:nvPr/>
        </p:nvSpPr>
        <p:spPr>
          <a:xfrm>
            <a:off x="259943" y="6980183"/>
            <a:ext cx="56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０</a:t>
            </a:r>
          </a:p>
        </p:txBody>
      </p:sp>
    </p:spTree>
    <p:extLst>
      <p:ext uri="{BB962C8B-B14F-4D97-AF65-F5344CB8AC3E}">
        <p14:creationId xmlns:p14="http://schemas.microsoft.com/office/powerpoint/2010/main" val="43166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DD27647-1CC2-4353-8738-948C3E087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969219"/>
            <a:ext cx="10515600" cy="2251700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kumimoji="1" lang="ja-JP" altLang="en-US" sz="2400" dirty="0"/>
              <a:t>本動画に含まれる映像、メッセージおよび楽曲は、</a:t>
            </a:r>
            <a:endParaRPr kumimoji="1" lang="en-US" altLang="ja-JP" sz="2400" dirty="0"/>
          </a:p>
          <a:p>
            <a:pPr marL="0" indent="0" algn="r">
              <a:buNone/>
            </a:pPr>
            <a:r>
              <a:rPr lang="ja-JP" altLang="en-US" sz="2400" dirty="0"/>
              <a:t>所沢市教育委員会で制作したものです。</a:t>
            </a:r>
            <a:endParaRPr lang="en-US" altLang="ja-JP" sz="2400" dirty="0"/>
          </a:p>
          <a:p>
            <a:pPr marL="0" indent="0" algn="r">
              <a:buNone/>
            </a:pPr>
            <a:endParaRPr kumimoji="1" lang="en-US" altLang="ja-JP" sz="2400" dirty="0"/>
          </a:p>
          <a:p>
            <a:pPr marL="0" indent="0" algn="r">
              <a:buNone/>
            </a:pPr>
            <a:r>
              <a:rPr lang="ja-JP" altLang="en-US" sz="2400" dirty="0"/>
              <a:t>本動画の著作権・利用に関しては、</a:t>
            </a:r>
            <a:endParaRPr lang="en-US" altLang="ja-JP" sz="2400" dirty="0"/>
          </a:p>
          <a:p>
            <a:pPr marL="0" indent="0" algn="r">
              <a:buNone/>
            </a:pPr>
            <a:r>
              <a:rPr kumimoji="1" lang="ja-JP" altLang="en-US" sz="2400" dirty="0"/>
              <a:t>所沢市教育委員会までお問い合わせ願います。</a:t>
            </a:r>
          </a:p>
        </p:txBody>
      </p:sp>
    </p:spTree>
    <p:extLst>
      <p:ext uri="{BB962C8B-B14F-4D97-AF65-F5344CB8AC3E}">
        <p14:creationId xmlns:p14="http://schemas.microsoft.com/office/powerpoint/2010/main" val="63665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いのちのメッセージ BG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5558589" y="5601014"/>
            <a:ext cx="1756611" cy="962527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751767" y="1652393"/>
            <a:ext cx="574388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7200" b="1" dirty="0">
                <a:ln w="0"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好きなことや</a:t>
            </a:r>
            <a:endParaRPr lang="ja-JP" altLang="en-US" sz="7200" b="1" cap="none" spc="0" dirty="0">
              <a:ln w="0"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1164367" y="4089009"/>
            <a:ext cx="481734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7200" b="1" dirty="0">
                <a:ln w="0"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苦手なこと</a:t>
            </a:r>
            <a:endParaRPr lang="ja-JP" altLang="en-US" sz="7200" b="1" cap="none" spc="0" dirty="0">
              <a:ln w="0"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986" y="0"/>
            <a:ext cx="510702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テキスト ボックス 6"/>
          <p:cNvSpPr txBox="1"/>
          <p:nvPr/>
        </p:nvSpPr>
        <p:spPr>
          <a:xfrm>
            <a:off x="1031987" y="1150286"/>
            <a:ext cx="1156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す</a:t>
            </a:r>
            <a:endParaRPr kumimoji="1" lang="ja-JP" altLang="en-US" sz="36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405107" y="3568087"/>
            <a:ext cx="2331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にがて</a:t>
            </a:r>
            <a:endParaRPr kumimoji="1" lang="ja-JP" altLang="en-US" sz="36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84591" y="6858000"/>
            <a:ext cx="56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０</a:t>
            </a:r>
          </a:p>
        </p:txBody>
      </p:sp>
    </p:spTree>
    <p:extLst>
      <p:ext uri="{BB962C8B-B14F-4D97-AF65-F5344CB8AC3E}">
        <p14:creationId xmlns:p14="http://schemas.microsoft.com/office/powerpoint/2010/main" val="75232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/>
      <p:bldP spid="10" grpId="0"/>
      <p:bldP spid="7" grpId="0"/>
      <p:bldP spid="13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751767" y="1652393"/>
            <a:ext cx="574388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7200" b="1" dirty="0">
                <a:ln w="0"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得意なことや</a:t>
            </a:r>
            <a:endParaRPr lang="ja-JP" altLang="en-US" sz="7200" b="1" cap="none" spc="0" dirty="0">
              <a:ln w="0"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701099" y="4089009"/>
            <a:ext cx="574388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7200" b="1" dirty="0">
                <a:ln w="0"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不得意なこと</a:t>
            </a:r>
            <a:endParaRPr lang="ja-JP" altLang="en-US" sz="7200" b="1" cap="none" spc="0" dirty="0">
              <a:ln w="0"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986" y="0"/>
            <a:ext cx="510702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テキスト ボックス 4"/>
          <p:cNvSpPr txBox="1"/>
          <p:nvPr/>
        </p:nvSpPr>
        <p:spPr>
          <a:xfrm>
            <a:off x="1031987" y="1150286"/>
            <a:ext cx="2026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とくい</a:t>
            </a:r>
            <a:endParaRPr kumimoji="1" lang="ja-JP" altLang="en-US" sz="36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252711" y="3600338"/>
            <a:ext cx="268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ふとくい</a:t>
            </a:r>
            <a:endParaRPr kumimoji="1" lang="ja-JP" altLang="en-US" sz="36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84591" y="6858000"/>
            <a:ext cx="56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０</a:t>
            </a:r>
          </a:p>
        </p:txBody>
      </p:sp>
    </p:spTree>
    <p:extLst>
      <p:ext uri="{BB962C8B-B14F-4D97-AF65-F5344CB8AC3E}">
        <p14:creationId xmlns:p14="http://schemas.microsoft.com/office/powerpoint/2010/main" val="304044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288500" y="1652393"/>
            <a:ext cx="66704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7200" b="1" cap="none" spc="0" dirty="0">
                <a:ln w="0"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みんなあなたの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701100" y="4089009"/>
            <a:ext cx="574388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7200" b="1" cap="none" spc="0" dirty="0">
                <a:ln w="0"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すてきな個性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021" y="0"/>
            <a:ext cx="459028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テキスト ボックス 5"/>
          <p:cNvSpPr txBox="1"/>
          <p:nvPr/>
        </p:nvSpPr>
        <p:spPr>
          <a:xfrm>
            <a:off x="4531932" y="3578176"/>
            <a:ext cx="2026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こせい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96395" y="6858000"/>
            <a:ext cx="56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０</a:t>
            </a:r>
          </a:p>
        </p:txBody>
      </p:sp>
    </p:spTree>
    <p:extLst>
      <p:ext uri="{BB962C8B-B14F-4D97-AF65-F5344CB8AC3E}">
        <p14:creationId xmlns:p14="http://schemas.microsoft.com/office/powerpoint/2010/main" val="16659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1215037" y="1652393"/>
            <a:ext cx="481734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7200" b="1" cap="none" spc="0" dirty="0">
                <a:ln w="0"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どれも全部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701100" y="4089009"/>
            <a:ext cx="574388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7200" b="1" cap="none" spc="0" dirty="0">
                <a:ln w="0"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すてきな個性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021" y="0"/>
            <a:ext cx="459028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テキスト ボックス 5"/>
          <p:cNvSpPr txBox="1"/>
          <p:nvPr/>
        </p:nvSpPr>
        <p:spPr>
          <a:xfrm>
            <a:off x="4248156" y="1150286"/>
            <a:ext cx="2026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ぜんぶ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531932" y="3578176"/>
            <a:ext cx="2026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こせい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33924" y="6895739"/>
            <a:ext cx="56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０</a:t>
            </a:r>
          </a:p>
        </p:txBody>
      </p:sp>
    </p:spTree>
    <p:extLst>
      <p:ext uri="{BB962C8B-B14F-4D97-AF65-F5344CB8AC3E}">
        <p14:creationId xmlns:p14="http://schemas.microsoft.com/office/powerpoint/2010/main" val="173901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6" grpId="0"/>
      <p:bldP spid="8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1076140" y="795867"/>
            <a:ext cx="975776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7200" b="1" dirty="0">
                <a:ln w="0"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自分らしさを　大切に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81" y="2514635"/>
            <a:ext cx="6026480" cy="4019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テキスト ボックス 3"/>
          <p:cNvSpPr txBox="1"/>
          <p:nvPr/>
        </p:nvSpPr>
        <p:spPr>
          <a:xfrm>
            <a:off x="1378827" y="277428"/>
            <a:ext cx="9105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じぶん　　　　　　　　　　   たいせつ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33924" y="6895739"/>
            <a:ext cx="56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０</a:t>
            </a:r>
          </a:p>
        </p:txBody>
      </p:sp>
    </p:spTree>
    <p:extLst>
      <p:ext uri="{BB962C8B-B14F-4D97-AF65-F5344CB8AC3E}">
        <p14:creationId xmlns:p14="http://schemas.microsoft.com/office/powerpoint/2010/main" val="369861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1076140" y="795867"/>
            <a:ext cx="975776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7200" b="1" dirty="0">
                <a:ln w="0"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歩んでほしい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81" y="2514635"/>
            <a:ext cx="6026480" cy="4019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テキスト ボックス 5"/>
          <p:cNvSpPr txBox="1"/>
          <p:nvPr/>
        </p:nvSpPr>
        <p:spPr>
          <a:xfrm>
            <a:off x="3176101" y="340492"/>
            <a:ext cx="2026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あゆ</a:t>
            </a:r>
            <a:endParaRPr kumimoji="1" lang="ja-JP" altLang="en-US" sz="36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33924" y="6895739"/>
            <a:ext cx="56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０</a:t>
            </a:r>
          </a:p>
        </p:txBody>
      </p:sp>
    </p:spTree>
    <p:extLst>
      <p:ext uri="{BB962C8B-B14F-4D97-AF65-F5344CB8AC3E}">
        <p14:creationId xmlns:p14="http://schemas.microsoft.com/office/powerpoint/2010/main" val="312976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2652</TotalTime>
  <Words>355</Words>
  <Application>Microsoft Office PowerPoint</Application>
  <PresentationFormat>ワイド画面</PresentationFormat>
  <Paragraphs>102</Paragraphs>
  <Slides>32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32</vt:i4>
      </vt:variant>
    </vt:vector>
  </HeadingPairs>
  <TitlesOfParts>
    <vt:vector size="40" baseType="lpstr">
      <vt:lpstr>HG丸ｺﾞｼｯｸM-PRO</vt:lpstr>
      <vt:lpstr>HG創英角ﾎﾟｯﾌﾟ体</vt:lpstr>
      <vt:lpstr>游ゴシック</vt:lpstr>
      <vt:lpstr>游ゴシック Light</vt:lpstr>
      <vt:lpstr>Arial</vt:lpstr>
      <vt:lpstr>Times New Roman</vt:lpstr>
      <vt:lpstr>Office テーマ</vt:lpstr>
      <vt:lpstr>1_Office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所沢市教育委員会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所沢市教育委員会</dc:creator>
  <cp:lastModifiedBy>渡邉 弘之</cp:lastModifiedBy>
  <cp:revision>231</cp:revision>
  <cp:lastPrinted>2019-11-14T10:43:18Z</cp:lastPrinted>
  <dcterms:created xsi:type="dcterms:W3CDTF">2019-10-15T09:21:44Z</dcterms:created>
  <dcterms:modified xsi:type="dcterms:W3CDTF">2021-01-19T03:54:55Z</dcterms:modified>
</cp:coreProperties>
</file>